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35" r:id="rId5"/>
    <p:sldId id="336" r:id="rId6"/>
    <p:sldId id="347" r:id="rId7"/>
    <p:sldId id="340" r:id="rId8"/>
    <p:sldId id="343" r:id="rId9"/>
    <p:sldId id="33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94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Ethical Hacking Term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D5ADA-B12B-AA63-9AC5-DDC328910EBD}"/>
              </a:ext>
            </a:extLst>
          </p:cNvPr>
          <p:cNvSpPr txBox="1"/>
          <p:nvPr/>
        </p:nvSpPr>
        <p:spPr>
          <a:xfrm>
            <a:off x="6602705" y="4016463"/>
            <a:ext cx="41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Vongai Kwenda</a:t>
            </a:r>
          </a:p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Report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The environment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97" y="251460"/>
            <a:ext cx="5775656" cy="881332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045" y="1423956"/>
            <a:ext cx="6211961" cy="5182584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Programming languages: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Python 3.x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Hashlib (python module)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PyCharm Community Edition 2022.3.1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Third-party libraries: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PyCryptodome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Operating system: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Windows 10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451" y="426720"/>
            <a:ext cx="4717261" cy="723163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A0933-341C-C6F9-BD76-6F3CCA369813}"/>
              </a:ext>
            </a:extLst>
          </p:cNvPr>
          <p:cNvSpPr txBox="1"/>
          <p:nvPr/>
        </p:nvSpPr>
        <p:spPr>
          <a:xfrm>
            <a:off x="591584" y="1604492"/>
            <a:ext cx="4929643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u="sng" dirty="0"/>
              <a:t>Plan:</a:t>
            </a:r>
          </a:p>
          <a:p>
            <a:r>
              <a:rPr lang="en-US" dirty="0"/>
              <a:t>Decrypt AES Keys:</a:t>
            </a:r>
          </a:p>
          <a:p>
            <a:endParaRPr lang="en-US" dirty="0"/>
          </a:p>
          <a:p>
            <a:r>
              <a:rPr lang="en-US" dirty="0"/>
              <a:t>Use each RSA private key to decrypt the corresponding AES key. Compare AES hashes with plain_aes_hash.md5.</a:t>
            </a:r>
          </a:p>
          <a:p>
            <a:endParaRPr lang="en-US" dirty="0"/>
          </a:p>
          <a:p>
            <a:r>
              <a:rPr lang="en-US" dirty="0"/>
              <a:t>Decrypt Messages:</a:t>
            </a:r>
          </a:p>
          <a:p>
            <a:endParaRPr lang="en-US" dirty="0"/>
          </a:p>
          <a:p>
            <a:r>
              <a:rPr lang="en-US" dirty="0"/>
              <a:t>Use correct AES to decrypt all the messages Compare each message hash with the plain_master_message_hash.md5.</a:t>
            </a:r>
          </a:p>
          <a:p>
            <a:endParaRPr lang="en-US" dirty="0"/>
          </a:p>
          <a:p>
            <a:r>
              <a:rPr lang="en-US" dirty="0"/>
              <a:t>The plaintext secret message that matches the hash is the final answer.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ADE525-9E86-F13F-674B-8468C3F8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15" y="1180363"/>
            <a:ext cx="4717260" cy="547337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Metrics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9" name="Table Placeholder 2">
            <a:extLst>
              <a:ext uri="{FF2B5EF4-FFF2-40B4-BE49-F238E27FC236}">
                <a16:creationId xmlns:a16="http://schemas.microsoft.com/office/drawing/2014/main" id="{3CC273E1-C89F-E90F-FBB8-A1A3AE0F9A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6287285"/>
              </p:ext>
            </p:extLst>
          </p:nvPr>
        </p:nvGraphicFramePr>
        <p:xfrm>
          <a:off x="3210264" y="1341121"/>
          <a:ext cx="7031016" cy="51645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73416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Content of dataset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Execution time lapse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Secret Message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b="0" dirty="0"/>
                        <a:t>1. RSA - </a:t>
                      </a:r>
                      <a:r>
                        <a:rPr lang="en-US" sz="1800" b="1" dirty="0"/>
                        <a:t>200</a:t>
                      </a:r>
                      <a:r>
                        <a:rPr lang="en-US" sz="1800" b="0" dirty="0"/>
                        <a:t> public keys and 200 private keys .</a:t>
                      </a:r>
                      <a:r>
                        <a:rPr lang="en-US" sz="1800" b="0" dirty="0" err="1"/>
                        <a:t>pem</a:t>
                      </a:r>
                      <a:r>
                        <a:rPr lang="en-US" sz="1800" b="0" dirty="0"/>
                        <a:t> files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16:19:56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why do kamikaze pilots wore helmets!!!!!!!!!!!!!!!!!!!!!!!!!!!!!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b="0" dirty="0"/>
                        <a:t>2. messages - </a:t>
                      </a:r>
                      <a:r>
                        <a:rPr lang="en-US" sz="1800" b="1" dirty="0"/>
                        <a:t>90001</a:t>
                      </a:r>
                      <a:r>
                        <a:rPr lang="en-US" sz="1800" b="0" dirty="0"/>
                        <a:t> message .</a:t>
                      </a:r>
                      <a:r>
                        <a:rPr lang="en-US" sz="1800" b="0" dirty="0" err="1"/>
                        <a:t>emsg</a:t>
                      </a:r>
                      <a:r>
                        <a:rPr lang="en-US" sz="1800" b="0" dirty="0"/>
                        <a:t> files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b="0" dirty="0"/>
                        <a:t>3. hashes - </a:t>
                      </a:r>
                      <a:r>
                        <a:rPr lang="en-US" sz="1800" b="1" dirty="0"/>
                        <a:t>2</a:t>
                      </a:r>
                      <a:r>
                        <a:rPr lang="en-US" sz="1800" b="0" dirty="0"/>
                        <a:t> plain_master_message_hash.md5 &amp; plain_aes_hash.md5 hash files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b="0" dirty="0"/>
                        <a:t>4. AES - </a:t>
                      </a:r>
                      <a:r>
                        <a:rPr lang="en-US" sz="1800" b="1" dirty="0"/>
                        <a:t>200</a:t>
                      </a:r>
                      <a:r>
                        <a:rPr lang="en-US" sz="1800" b="0" dirty="0"/>
                        <a:t> session key files .</a:t>
                      </a:r>
                      <a:r>
                        <a:rPr lang="en-US" sz="1800" b="0" dirty="0" err="1"/>
                        <a:t>eaes</a:t>
                      </a:r>
                      <a:endParaRPr lang="en-US" sz="18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{1260D1AA-A50B-4225-9FFD-E81D421F0176}tf16411248_win32</Template>
  <TotalTime>50</TotalTime>
  <Words>192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 Light</vt:lpstr>
      <vt:lpstr>Calibri</vt:lpstr>
      <vt:lpstr>Posterama</vt:lpstr>
      <vt:lpstr>Custom</vt:lpstr>
      <vt:lpstr>Ethical Hacking Term Project</vt:lpstr>
      <vt:lpstr>Report Overview</vt:lpstr>
      <vt:lpstr>Environment</vt:lpstr>
      <vt:lpstr>Methodology</vt:lpstr>
      <vt:lpstr>Metrics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Vongai Kwenda</dc:creator>
  <cp:lastModifiedBy>Vongai Kwenda</cp:lastModifiedBy>
  <cp:revision>8</cp:revision>
  <dcterms:created xsi:type="dcterms:W3CDTF">2024-11-30T11:47:27Z</dcterms:created>
  <dcterms:modified xsi:type="dcterms:W3CDTF">2024-11-30T12:37:32Z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